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5700" cy="106934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2" y="6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8/2/2021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 cstate="print"/>
          <a:srcRect l="5713" t="14663" r="13" b="25164"/>
          <a:stretch/>
        </p:blipFill>
        <p:spPr>
          <a:xfrm>
            <a:off x="120650" y="894137"/>
            <a:ext cx="14795500" cy="7050856"/>
          </a:xfrm>
          <a:prstGeom prst="rect">
            <a:avLst/>
          </a:prstGeom>
        </p:spPr>
      </p:pic>
      <p:sp>
        <p:nvSpPr>
          <p:cNvPr id="31" name="TextBox 2"/>
          <p:cNvSpPr txBox="1"/>
          <p:nvPr/>
        </p:nvSpPr>
        <p:spPr>
          <a:xfrm>
            <a:off x="2590800" y="228600"/>
            <a:ext cx="12534900" cy="114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45"/>
              </a:lnSpc>
              <a:tabLst>
                <a:tab pos="5511800" algn="l"/>
                <a:tab pos="6121400" algn="l"/>
              </a:tabLst>
            </a:pPr>
            <a:r>
              <a:rPr lang="en-CA" sz="671">
                <a:solidFill>
                  <a:srgbClr val="FFFFFF"/>
                </a:solidFill>
                <a:latin typeface="Freestyle Script"/>
                <a:cs typeface="Freestyle Script"/>
              </a:rPr>
              <a:t> 7KLV GUDZLQJ LV WKH SURSHUW\ RI &amp;0, :25.3/$&amp;( DQG PXVW QRW EH FRSLHG RU UHSURGXFHG LQ IXOO RU LQ SDUW ZLWKRXW H[SUHVV ZULWWHQ SHUPLVVLRQ   '2	127  6&amp;$/(	8VH ILJXUHG GLPHQVLRQV RQO\ $OO GLPHQVLRQV WR EH YHULILHG RQ VLWH SULRU WR FRPPHQFLQJ FRQVWUXFWLRQ</a:t>
            </a:r>
          </a:p>
          <a:p>
            <a:pPr>
              <a:lnSpc>
                <a:spcPts val="745"/>
              </a:lnSpc>
            </a:pPr>
            <a:endParaRPr lang="en-CA" sz="67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706600" y="4724400"/>
            <a:ext cx="419100" cy="5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"/>
              </a:lnSpc>
            </a:pPr>
            <a:r>
              <a:rPr lang="en-CA" sz="300">
                <a:solidFill>
                  <a:srgbClr val="989898"/>
                </a:solidFill>
                <a:latin typeface="Arial"/>
                <a:cs typeface="Arial"/>
              </a:rPr>
              <a:t>D</a:t>
            </a:r>
          </a:p>
          <a:p>
            <a:pPr>
              <a:lnSpc>
                <a:spcPts val="345"/>
              </a:lnSpc>
            </a:pPr>
            <a:endParaRPr lang="en-CA" sz="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877800" y="5461000"/>
            <a:ext cx="2247900" cy="5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"/>
              </a:lnSpc>
            </a:pPr>
            <a:r>
              <a:rPr lang="en-CA" sz="300">
                <a:solidFill>
                  <a:srgbClr val="989898"/>
                </a:solidFill>
                <a:latin typeface="Arial"/>
                <a:cs typeface="Arial"/>
              </a:rPr>
              <a:t>D</a:t>
            </a:r>
          </a:p>
          <a:p>
            <a:pPr>
              <a:lnSpc>
                <a:spcPts val="345"/>
              </a:lnSpc>
            </a:pPr>
            <a:endParaRPr lang="en-CA" sz="3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972800" y="6845300"/>
            <a:ext cx="4152900" cy="38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5"/>
              </a:lnSpc>
              <a:tabLst>
                <a:tab pos="25400" algn="l"/>
              </a:tabLst>
            </a:pPr>
            <a:r>
              <a:rPr lang="en-CA" sz="132">
                <a:solidFill>
                  <a:srgbClr val="000000"/>
                </a:solidFill>
                <a:latin typeface="Arial"/>
                <a:cs typeface="Arial"/>
              </a:rPr>
              <a:t>Entrance:</a:t>
            </a:r>
            <a:br>
              <a:rPr lang="en-CA" sz="132">
                <a:solidFill>
                  <a:srgbClr val="000000"/>
                </a:solidFill>
                <a:latin typeface="Times New Roman"/>
              </a:rPr>
            </a:br>
            <a:r>
              <a:rPr lang="en-CA" sz="132">
                <a:solidFill>
                  <a:srgbClr val="000000"/>
                </a:solidFill>
                <a:latin typeface="Arial"/>
                <a:cs typeface="Arial"/>
              </a:rPr>
              <a:t>	1;2</a:t>
            </a:r>
          </a:p>
          <a:p>
            <a:pPr>
              <a:lnSpc>
                <a:spcPts val="135"/>
              </a:lnSpc>
            </a:pPr>
            <a:endParaRPr lang="en-CA" sz="132">
              <a:solidFill>
                <a:srgbClr val="000000"/>
              </a:solidFill>
            </a:endParaRPr>
          </a:p>
        </p:txBody>
      </p:sp>
      <p:pic>
        <p:nvPicPr>
          <p:cNvPr id="33" name="Picture 32"/>
          <p:cNvPicPr/>
          <p:nvPr/>
        </p:nvPicPr>
        <p:blipFill rotWithShape="1">
          <a:blip r:embed="rId3" cstate="print"/>
          <a:srcRect l="21424" t="31694" r="70959" b="57519"/>
          <a:stretch/>
        </p:blipFill>
        <p:spPr>
          <a:xfrm>
            <a:off x="2989411" y="1870179"/>
            <a:ext cx="1007409" cy="1032625"/>
          </a:xfrm>
          <a:prstGeom prst="ellipse">
            <a:avLst/>
          </a:prstGeom>
        </p:spPr>
      </p:pic>
      <p:pic>
        <p:nvPicPr>
          <p:cNvPr id="34" name="Picture 33"/>
          <p:cNvPicPr/>
          <p:nvPr/>
        </p:nvPicPr>
        <p:blipFill rotWithShape="1">
          <a:blip r:embed="rId3" cstate="print"/>
          <a:srcRect l="21424" t="31694" r="70959" b="57519"/>
          <a:stretch/>
        </p:blipFill>
        <p:spPr>
          <a:xfrm>
            <a:off x="1496657" y="3297592"/>
            <a:ext cx="1007409" cy="1032625"/>
          </a:xfrm>
          <a:prstGeom prst="ellipse">
            <a:avLst/>
          </a:prstGeom>
        </p:spPr>
      </p:pic>
      <p:pic>
        <p:nvPicPr>
          <p:cNvPr id="42" name="Picture 41"/>
          <p:cNvPicPr/>
          <p:nvPr/>
        </p:nvPicPr>
        <p:blipFill rotWithShape="1">
          <a:blip r:embed="rId3" cstate="print"/>
          <a:srcRect l="21424" t="31694" r="70959" b="57519"/>
          <a:stretch/>
        </p:blipFill>
        <p:spPr>
          <a:xfrm>
            <a:off x="3016312" y="2955016"/>
            <a:ext cx="1007409" cy="1032625"/>
          </a:xfrm>
          <a:prstGeom prst="ellipse">
            <a:avLst/>
          </a:prstGeom>
        </p:spPr>
      </p:pic>
      <p:pic>
        <p:nvPicPr>
          <p:cNvPr id="43" name="Picture 42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5400000">
            <a:off x="1949960" y="4568609"/>
            <a:ext cx="632617" cy="475593"/>
          </a:xfrm>
          <a:prstGeom prst="rect">
            <a:avLst/>
          </a:prstGeom>
        </p:spPr>
      </p:pic>
      <p:pic>
        <p:nvPicPr>
          <p:cNvPr id="46" name="Picture 45"/>
          <p:cNvPicPr/>
          <p:nvPr/>
        </p:nvPicPr>
        <p:blipFill rotWithShape="1">
          <a:blip r:embed="rId3" cstate="print"/>
          <a:srcRect l="27678" t="24944" r="67149" b="67378"/>
          <a:stretch/>
        </p:blipFill>
        <p:spPr>
          <a:xfrm>
            <a:off x="3950006" y="2421853"/>
            <a:ext cx="648207" cy="713355"/>
          </a:xfrm>
          <a:prstGeom prst="ellipse">
            <a:avLst/>
          </a:prstGeom>
        </p:spPr>
      </p:pic>
      <p:pic>
        <p:nvPicPr>
          <p:cNvPr id="47" name="Picture 46"/>
          <p:cNvPicPr/>
          <p:nvPr/>
        </p:nvPicPr>
        <p:blipFill rotWithShape="1">
          <a:blip r:embed="rId3" cstate="print"/>
          <a:srcRect l="27678" t="24944" r="67149" b="67378"/>
          <a:stretch/>
        </p:blipFill>
        <p:spPr>
          <a:xfrm>
            <a:off x="8222160" y="2151454"/>
            <a:ext cx="648207" cy="713355"/>
          </a:xfrm>
          <a:prstGeom prst="ellipse">
            <a:avLst/>
          </a:prstGeom>
        </p:spPr>
      </p:pic>
      <p:pic>
        <p:nvPicPr>
          <p:cNvPr id="48" name="Picture 47"/>
          <p:cNvPicPr/>
          <p:nvPr/>
        </p:nvPicPr>
        <p:blipFill rotWithShape="1">
          <a:blip r:embed="rId3" cstate="print"/>
          <a:srcRect l="27678" t="24944" r="67149" b="67378"/>
          <a:stretch/>
        </p:blipFill>
        <p:spPr>
          <a:xfrm>
            <a:off x="2574628" y="3864512"/>
            <a:ext cx="648207" cy="713355"/>
          </a:xfrm>
          <a:prstGeom prst="ellipse">
            <a:avLst/>
          </a:prstGeom>
        </p:spPr>
      </p:pic>
      <p:pic>
        <p:nvPicPr>
          <p:cNvPr id="50" name="Picture 49"/>
          <p:cNvPicPr/>
          <p:nvPr/>
        </p:nvPicPr>
        <p:blipFill rotWithShape="1">
          <a:blip r:embed="rId3" cstate="print"/>
          <a:srcRect l="27678" t="24944" r="67149" b="67378"/>
          <a:stretch/>
        </p:blipFill>
        <p:spPr>
          <a:xfrm>
            <a:off x="4117475" y="1147430"/>
            <a:ext cx="648207" cy="713355"/>
          </a:xfrm>
          <a:prstGeom prst="ellipse">
            <a:avLst/>
          </a:prstGeom>
        </p:spPr>
      </p:pic>
      <p:pic>
        <p:nvPicPr>
          <p:cNvPr id="54" name="Picture 53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>
            <a:off x="8027864" y="1364313"/>
            <a:ext cx="702874" cy="448622"/>
          </a:xfrm>
          <a:prstGeom prst="rect">
            <a:avLst/>
          </a:prstGeom>
        </p:spPr>
      </p:pic>
      <p:pic>
        <p:nvPicPr>
          <p:cNvPr id="55" name="Picture 54"/>
          <p:cNvPicPr/>
          <p:nvPr/>
        </p:nvPicPr>
        <p:blipFill rotWithShape="1">
          <a:blip r:embed="rId3" cstate="print"/>
          <a:srcRect l="46522" t="25620" r="48100" b="66963"/>
          <a:stretch/>
        </p:blipFill>
        <p:spPr>
          <a:xfrm rot="5400000">
            <a:off x="521752" y="4142592"/>
            <a:ext cx="813328" cy="792185"/>
          </a:xfrm>
          <a:prstGeom prst="rect">
            <a:avLst/>
          </a:prstGeom>
        </p:spPr>
      </p:pic>
      <p:pic>
        <p:nvPicPr>
          <p:cNvPr id="58" name="Picture 57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10800000">
            <a:off x="5973018" y="2353127"/>
            <a:ext cx="578023" cy="475593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5400000">
            <a:off x="7111281" y="1435442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/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16200000">
            <a:off x="4769604" y="1380771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Picture 62"/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16200000">
            <a:off x="6690924" y="2435220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Picture 63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16200000">
            <a:off x="9090033" y="2290905"/>
            <a:ext cx="578023" cy="475593"/>
          </a:xfrm>
          <a:prstGeom prst="rect">
            <a:avLst/>
          </a:prstGeom>
        </p:spPr>
      </p:pic>
      <p:pic>
        <p:nvPicPr>
          <p:cNvPr id="66" name="Picture 65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5400000">
            <a:off x="9520127" y="3645571"/>
            <a:ext cx="578023" cy="475593"/>
          </a:xfrm>
          <a:prstGeom prst="rect">
            <a:avLst/>
          </a:prstGeom>
        </p:spPr>
      </p:pic>
      <p:pic>
        <p:nvPicPr>
          <p:cNvPr id="72" name="Picture 71"/>
          <p:cNvPicPr/>
          <p:nvPr/>
        </p:nvPicPr>
        <p:blipFill rotWithShape="1">
          <a:blip r:embed="rId3" cstate="print"/>
          <a:srcRect l="46648" t="18202" r="50074" b="77692"/>
          <a:stretch/>
        </p:blipFill>
        <p:spPr bwMode="auto">
          <a:xfrm rot="5400000">
            <a:off x="9528175" y="5246715"/>
            <a:ext cx="495300" cy="4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5" name="Picture 74"/>
          <p:cNvPicPr/>
          <p:nvPr/>
        </p:nvPicPr>
        <p:blipFill rotWithShape="1">
          <a:blip r:embed="rId3" cstate="print"/>
          <a:srcRect l="46648" t="18202" r="50074" b="77692"/>
          <a:stretch/>
        </p:blipFill>
        <p:spPr bwMode="auto">
          <a:xfrm rot="5400000">
            <a:off x="8105775" y="4655989"/>
            <a:ext cx="495300" cy="4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6" name="Picture 75"/>
          <p:cNvPicPr/>
          <p:nvPr/>
        </p:nvPicPr>
        <p:blipFill rotWithShape="1">
          <a:blip r:embed="rId3" cstate="print"/>
          <a:srcRect l="46648" t="18202" r="50074" b="77692"/>
          <a:stretch/>
        </p:blipFill>
        <p:spPr bwMode="auto">
          <a:xfrm rot="5400000">
            <a:off x="8912320" y="4655989"/>
            <a:ext cx="495300" cy="4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9" name="Picture 78"/>
          <p:cNvPicPr/>
          <p:nvPr/>
        </p:nvPicPr>
        <p:blipFill rotWithShape="1">
          <a:blip r:embed="rId3" cstate="print"/>
          <a:srcRect l="46518" t="24996" r="50144" b="66240"/>
          <a:stretch/>
        </p:blipFill>
        <p:spPr bwMode="auto">
          <a:xfrm rot="5400000">
            <a:off x="4847968" y="3903189"/>
            <a:ext cx="504825" cy="9353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/>
          <p:cNvPicPr/>
          <p:nvPr/>
        </p:nvPicPr>
        <p:blipFill rotWithShape="1">
          <a:blip r:embed="rId3" cstate="print"/>
          <a:srcRect l="46648" t="18202" r="50074" b="77692"/>
          <a:stretch/>
        </p:blipFill>
        <p:spPr bwMode="auto">
          <a:xfrm>
            <a:off x="2912749" y="6509803"/>
            <a:ext cx="495300" cy="4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9" name="Oval 68"/>
          <p:cNvSpPr/>
          <p:nvPr/>
        </p:nvSpPr>
        <p:spPr>
          <a:xfrm>
            <a:off x="2077414" y="4476651"/>
            <a:ext cx="523875" cy="56642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688279" y="396535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772228" y="3506762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2187970" y="252552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3297377" y="3183705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212593" y="210101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035293" y="2500723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3709059" y="5057850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4868374" y="4228211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817950" y="1279954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6003660" y="232861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7158803" y="1309861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731688" y="2297484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8110025" y="1307142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8290359" y="2254229"/>
            <a:ext cx="523875" cy="5421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9594474" y="3593245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8" name="Picture 117"/>
          <p:cNvPicPr/>
          <p:nvPr/>
        </p:nvPicPr>
        <p:blipFill rotWithShape="1">
          <a:blip r:embed="rId3" cstate="print"/>
          <a:srcRect l="66542" t="27886" r="29925" b="69423"/>
          <a:stretch/>
        </p:blipFill>
        <p:spPr bwMode="auto">
          <a:xfrm rot="10800000">
            <a:off x="10986145" y="3490523"/>
            <a:ext cx="418157" cy="241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9" name="Picture 118"/>
          <p:cNvPicPr/>
          <p:nvPr/>
        </p:nvPicPr>
        <p:blipFill rotWithShape="1">
          <a:blip r:embed="rId3" cstate="print"/>
          <a:srcRect l="66542" t="27886" r="29925" b="69423"/>
          <a:stretch/>
        </p:blipFill>
        <p:spPr bwMode="auto">
          <a:xfrm rot="10800000">
            <a:off x="10991465" y="3979528"/>
            <a:ext cx="418157" cy="241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0" name="Picture 119"/>
          <p:cNvPicPr/>
          <p:nvPr/>
        </p:nvPicPr>
        <p:blipFill rotWithShape="1">
          <a:blip r:embed="rId3" cstate="print"/>
          <a:srcRect l="66542" t="27886" r="29925" b="69423"/>
          <a:stretch/>
        </p:blipFill>
        <p:spPr bwMode="auto">
          <a:xfrm rot="10800000">
            <a:off x="10991465" y="4518074"/>
            <a:ext cx="418157" cy="241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2" name="Oval 121"/>
          <p:cNvSpPr/>
          <p:nvPr/>
        </p:nvSpPr>
        <p:spPr>
          <a:xfrm>
            <a:off x="11054679" y="3347612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11043867" y="3840754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11071687" y="4419565"/>
            <a:ext cx="523875" cy="40503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9513887" y="532185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8869092" y="4749799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8073191" y="4710355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39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10884695" y="4481921"/>
            <a:ext cx="1004907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7" name="Picture 106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18724018">
            <a:off x="1876681" y="2357733"/>
            <a:ext cx="791845" cy="503555"/>
          </a:xfrm>
          <a:prstGeom prst="rect">
            <a:avLst/>
          </a:prstGeom>
        </p:spPr>
      </p:pic>
      <p:pic>
        <p:nvPicPr>
          <p:cNvPr id="146" name="Picture 145"/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5400000">
            <a:off x="4532659" y="3181697"/>
            <a:ext cx="702874" cy="448622"/>
          </a:xfrm>
          <a:prstGeom prst="rect">
            <a:avLst/>
          </a:prstGeom>
        </p:spPr>
      </p:pic>
      <p:sp>
        <p:nvSpPr>
          <p:cNvPr id="86" name="Oval 85"/>
          <p:cNvSpPr/>
          <p:nvPr/>
        </p:nvSpPr>
        <p:spPr>
          <a:xfrm>
            <a:off x="4244516" y="1252549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9117106" y="2289455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4616219" y="3138131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60383B1-A862-40CA-91C1-BA2F85F6BB03}"/>
              </a:ext>
            </a:extLst>
          </p:cNvPr>
          <p:cNvCxnSpPr/>
          <p:nvPr/>
        </p:nvCxnSpPr>
        <p:spPr>
          <a:xfrm flipH="1">
            <a:off x="3550924" y="5168718"/>
            <a:ext cx="84440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8" name="Picture 137">
            <a:extLst>
              <a:ext uri="{FF2B5EF4-FFF2-40B4-BE49-F238E27FC236}">
                <a16:creationId xmlns:a16="http://schemas.microsoft.com/office/drawing/2014/main" id="{D947BEA7-05B4-40D9-9DBD-5AE11AD98778}"/>
              </a:ext>
            </a:extLst>
          </p:cNvPr>
          <p:cNvPicPr/>
          <p:nvPr/>
        </p:nvPicPr>
        <p:blipFill rotWithShape="1">
          <a:blip r:embed="rId3" cstate="print"/>
          <a:srcRect l="46522" t="25620" r="48100" b="66963"/>
          <a:stretch/>
        </p:blipFill>
        <p:spPr>
          <a:xfrm>
            <a:off x="5495918" y="1249475"/>
            <a:ext cx="813328" cy="792185"/>
          </a:xfrm>
          <a:prstGeom prst="rect">
            <a:avLst/>
          </a:prstGeom>
        </p:spPr>
      </p:pic>
      <p:sp>
        <p:nvSpPr>
          <p:cNvPr id="95" name="Oval 94"/>
          <p:cNvSpPr/>
          <p:nvPr/>
        </p:nvSpPr>
        <p:spPr>
          <a:xfrm>
            <a:off x="5604465" y="1385905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0FF515D6-429F-4AC0-912C-FF9B5BBFDFDC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5400000">
            <a:off x="7834503" y="3644372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4" name="Oval 113"/>
          <p:cNvSpPr/>
          <p:nvPr/>
        </p:nvSpPr>
        <p:spPr>
          <a:xfrm>
            <a:off x="7859419" y="3552000"/>
            <a:ext cx="523875" cy="50183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53B8C80-3B7C-431C-89C5-1CAB8CBF31E5}"/>
              </a:ext>
            </a:extLst>
          </p:cNvPr>
          <p:cNvSpPr/>
          <p:nvPr/>
        </p:nvSpPr>
        <p:spPr>
          <a:xfrm>
            <a:off x="2074287" y="2462788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0E11445A-C1A9-48F5-816D-6DD947D5D80E}"/>
              </a:ext>
            </a:extLst>
          </p:cNvPr>
          <p:cNvPicPr/>
          <p:nvPr/>
        </p:nvPicPr>
        <p:blipFill rotWithShape="1">
          <a:blip r:embed="rId3" cstate="print"/>
          <a:srcRect l="64323" t="27137" r="30201" b="69294"/>
          <a:stretch/>
        </p:blipFill>
        <p:spPr bwMode="auto">
          <a:xfrm>
            <a:off x="3206374" y="1320610"/>
            <a:ext cx="717410" cy="3088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1" name="Oval 150">
            <a:extLst>
              <a:ext uri="{FF2B5EF4-FFF2-40B4-BE49-F238E27FC236}">
                <a16:creationId xmlns:a16="http://schemas.microsoft.com/office/drawing/2014/main" id="{79C00EF4-10A0-40AE-9EEF-2D2B6B96F522}"/>
              </a:ext>
            </a:extLst>
          </p:cNvPr>
          <p:cNvSpPr/>
          <p:nvPr/>
        </p:nvSpPr>
        <p:spPr>
          <a:xfrm>
            <a:off x="3386982" y="118777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15D5646A-F2DA-433F-9651-1ED345B78A0B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5400000">
            <a:off x="6377358" y="1452144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2BA2D788-A6E4-4871-BE10-D52D50D10E4E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5400000">
            <a:off x="6744319" y="1464946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5" name="Oval 154">
            <a:extLst>
              <a:ext uri="{FF2B5EF4-FFF2-40B4-BE49-F238E27FC236}">
                <a16:creationId xmlns:a16="http://schemas.microsoft.com/office/drawing/2014/main" id="{41968C0B-C6E0-4860-89E6-6ABE2789C01E}"/>
              </a:ext>
            </a:extLst>
          </p:cNvPr>
          <p:cNvSpPr/>
          <p:nvPr/>
        </p:nvSpPr>
        <p:spPr>
          <a:xfrm>
            <a:off x="6392414" y="1337332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A47DE5C3-00C7-4B6E-9526-37B871BB3B1F}"/>
              </a:ext>
            </a:extLst>
          </p:cNvPr>
          <p:cNvSpPr/>
          <p:nvPr/>
        </p:nvSpPr>
        <p:spPr>
          <a:xfrm>
            <a:off x="6770602" y="1320751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8AA1A702-B12C-4D89-8EEA-2D287AC5A3F5}"/>
              </a:ext>
            </a:extLst>
          </p:cNvPr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5400000">
            <a:off x="4606300" y="2336893"/>
            <a:ext cx="702874" cy="448622"/>
          </a:xfrm>
          <a:prstGeom prst="rect">
            <a:avLst/>
          </a:prstGeom>
        </p:spPr>
      </p:pic>
      <p:sp>
        <p:nvSpPr>
          <p:cNvPr id="93" name="Oval 92"/>
          <p:cNvSpPr/>
          <p:nvPr/>
        </p:nvSpPr>
        <p:spPr>
          <a:xfrm>
            <a:off x="4725711" y="226173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2" name="Picture 161">
            <a:extLst>
              <a:ext uri="{FF2B5EF4-FFF2-40B4-BE49-F238E27FC236}">
                <a16:creationId xmlns:a16="http://schemas.microsoft.com/office/drawing/2014/main" id="{679F746A-2BEC-47AF-AF7E-CDFBA4C32873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5400000">
            <a:off x="5333029" y="2386862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6" name="Oval 95"/>
          <p:cNvSpPr/>
          <p:nvPr/>
        </p:nvSpPr>
        <p:spPr>
          <a:xfrm>
            <a:off x="5350852" y="2327713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5" name="Picture 174">
            <a:extLst>
              <a:ext uri="{FF2B5EF4-FFF2-40B4-BE49-F238E27FC236}">
                <a16:creationId xmlns:a16="http://schemas.microsoft.com/office/drawing/2014/main" id="{F54A38CC-8FF4-41E0-9C7F-53A94AEA0B61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>
            <a:off x="7443175" y="2355805"/>
            <a:ext cx="596715" cy="3207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0" name="Oval 99"/>
          <p:cNvSpPr/>
          <p:nvPr/>
        </p:nvSpPr>
        <p:spPr>
          <a:xfrm>
            <a:off x="7495247" y="2264758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9" name="Picture 178">
            <a:extLst>
              <a:ext uri="{FF2B5EF4-FFF2-40B4-BE49-F238E27FC236}">
                <a16:creationId xmlns:a16="http://schemas.microsoft.com/office/drawing/2014/main" id="{4FCDE051-AD5F-44EF-8966-8A1248DDD503}"/>
              </a:ext>
            </a:extLst>
          </p:cNvPr>
          <p:cNvPicPr/>
          <p:nvPr/>
        </p:nvPicPr>
        <p:blipFill rotWithShape="1">
          <a:blip r:embed="rId3" cstate="print"/>
          <a:srcRect l="27678" t="24944" r="67149" b="67378"/>
          <a:stretch/>
        </p:blipFill>
        <p:spPr>
          <a:xfrm>
            <a:off x="8566273" y="3504446"/>
            <a:ext cx="648207" cy="713355"/>
          </a:xfrm>
          <a:prstGeom prst="ellipse">
            <a:avLst/>
          </a:prstGeom>
        </p:spPr>
      </p:pic>
      <p:sp>
        <p:nvSpPr>
          <p:cNvPr id="116" name="Oval 115"/>
          <p:cNvSpPr/>
          <p:nvPr/>
        </p:nvSpPr>
        <p:spPr>
          <a:xfrm>
            <a:off x="8655779" y="3578054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CDDD1114-0BBD-4A83-A554-5827DA43207D}"/>
              </a:ext>
            </a:extLst>
          </p:cNvPr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 rot="10800000">
            <a:off x="9819060" y="2300379"/>
            <a:ext cx="578023" cy="475593"/>
          </a:xfrm>
          <a:prstGeom prst="rect">
            <a:avLst/>
          </a:prstGeom>
        </p:spPr>
      </p:pic>
      <p:sp>
        <p:nvSpPr>
          <p:cNvPr id="189" name="Oval 188">
            <a:extLst>
              <a:ext uri="{FF2B5EF4-FFF2-40B4-BE49-F238E27FC236}">
                <a16:creationId xmlns:a16="http://schemas.microsoft.com/office/drawing/2014/main" id="{0D6E214B-AED7-4CD0-BCA4-AE25110FED12}"/>
              </a:ext>
            </a:extLst>
          </p:cNvPr>
          <p:cNvSpPr/>
          <p:nvPr/>
        </p:nvSpPr>
        <p:spPr>
          <a:xfrm>
            <a:off x="9870771" y="2274856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2" name="Picture 191">
            <a:extLst>
              <a:ext uri="{FF2B5EF4-FFF2-40B4-BE49-F238E27FC236}">
                <a16:creationId xmlns:a16="http://schemas.microsoft.com/office/drawing/2014/main" id="{53CE01D9-742E-4B3B-AD70-BE3DCE61C225}"/>
              </a:ext>
            </a:extLst>
          </p:cNvPr>
          <p:cNvPicPr/>
          <p:nvPr/>
        </p:nvPicPr>
        <p:blipFill rotWithShape="1">
          <a:blip r:embed="rId3" cstate="print"/>
          <a:srcRect l="46648" t="18202" r="50074" b="77692"/>
          <a:stretch/>
        </p:blipFill>
        <p:spPr bwMode="auto">
          <a:xfrm>
            <a:off x="2912749" y="6046330"/>
            <a:ext cx="495300" cy="4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1" name="Oval 130"/>
          <p:cNvSpPr/>
          <p:nvPr/>
        </p:nvSpPr>
        <p:spPr>
          <a:xfrm>
            <a:off x="3035439" y="6229264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72724B70-27C9-40F2-A355-F34C024A7D17}"/>
              </a:ext>
            </a:extLst>
          </p:cNvPr>
          <p:cNvPicPr/>
          <p:nvPr/>
        </p:nvPicPr>
        <p:blipFill rotWithShape="1">
          <a:blip r:embed="rId3" cstate="print"/>
          <a:srcRect l="64758" t="27137" r="30201" b="69294"/>
          <a:stretch/>
        </p:blipFill>
        <p:spPr bwMode="auto">
          <a:xfrm rot="18806968">
            <a:off x="2414918" y="2842234"/>
            <a:ext cx="690475" cy="3452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4" name="Oval 193">
            <a:extLst>
              <a:ext uri="{FF2B5EF4-FFF2-40B4-BE49-F238E27FC236}">
                <a16:creationId xmlns:a16="http://schemas.microsoft.com/office/drawing/2014/main" id="{2A53A7AD-B4DB-47F4-AA2F-F06AD02E91FF}"/>
              </a:ext>
            </a:extLst>
          </p:cNvPr>
          <p:cNvSpPr/>
          <p:nvPr/>
        </p:nvSpPr>
        <p:spPr>
          <a:xfrm>
            <a:off x="2516432" y="2730031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79702" y="4240880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4" name="Picture 133">
            <a:extLst>
              <a:ext uri="{FF2B5EF4-FFF2-40B4-BE49-F238E27FC236}">
                <a16:creationId xmlns:a16="http://schemas.microsoft.com/office/drawing/2014/main" id="{946C334B-D9A8-4B46-8F57-570FD2A64632}"/>
              </a:ext>
            </a:extLst>
          </p:cNvPr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>
            <a:off x="8816061" y="1367106"/>
            <a:ext cx="702874" cy="448622"/>
          </a:xfrm>
          <a:prstGeom prst="rect">
            <a:avLst/>
          </a:prstGeom>
        </p:spPr>
      </p:pic>
      <p:sp>
        <p:nvSpPr>
          <p:cNvPr id="104" name="Oval 103"/>
          <p:cNvSpPr/>
          <p:nvPr/>
        </p:nvSpPr>
        <p:spPr>
          <a:xfrm>
            <a:off x="8898032" y="1428369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id="{7BC6547C-C886-4B03-9019-EC1D0DF87B42}"/>
              </a:ext>
            </a:extLst>
          </p:cNvPr>
          <p:cNvPicPr/>
          <p:nvPr/>
        </p:nvPicPr>
        <p:blipFill rotWithShape="1">
          <a:blip r:embed="rId3" cstate="print"/>
          <a:srcRect l="46648" t="18202" r="48116" b="77079"/>
          <a:stretch/>
        </p:blipFill>
        <p:spPr>
          <a:xfrm>
            <a:off x="9616963" y="1358763"/>
            <a:ext cx="702874" cy="448622"/>
          </a:xfrm>
          <a:prstGeom prst="rect">
            <a:avLst/>
          </a:prstGeom>
        </p:spPr>
      </p:pic>
      <p:sp>
        <p:nvSpPr>
          <p:cNvPr id="109" name="Oval 108"/>
          <p:cNvSpPr/>
          <p:nvPr/>
        </p:nvSpPr>
        <p:spPr>
          <a:xfrm>
            <a:off x="9679303" y="1336696"/>
            <a:ext cx="523875" cy="5357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DBECF3-1773-46D4-852D-B1744AD8C85E}"/>
              </a:ext>
            </a:extLst>
          </p:cNvPr>
          <p:cNvSpPr/>
          <p:nvPr/>
        </p:nvSpPr>
        <p:spPr>
          <a:xfrm>
            <a:off x="4593166" y="2118469"/>
            <a:ext cx="755099" cy="89638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C4A02B6A65F643A223189FB925EF76" ma:contentTypeVersion="13" ma:contentTypeDescription="Create a new document." ma:contentTypeScope="" ma:versionID="39b47d4084510974e75ae7b75ea1af3b">
  <xsd:schema xmlns:xsd="http://www.w3.org/2001/XMLSchema" xmlns:xs="http://www.w3.org/2001/XMLSchema" xmlns:p="http://schemas.microsoft.com/office/2006/metadata/properties" xmlns:ns3="0f1c8ce1-39a7-455d-b0bb-fabbdab43fc3" xmlns:ns4="87c8938f-acf8-4ff8-b763-c4d8db423661" targetNamespace="http://schemas.microsoft.com/office/2006/metadata/properties" ma:root="true" ma:fieldsID="86a119c54825b0044b9288e1204fd9d2" ns3:_="" ns4:_="">
    <xsd:import namespace="0f1c8ce1-39a7-455d-b0bb-fabbdab43fc3"/>
    <xsd:import namespace="87c8938f-acf8-4ff8-b763-c4d8db4236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c8ce1-39a7-455d-b0bb-fabbdab43f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8938f-acf8-4ff8-b763-c4d8db423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382939-B0E1-4773-9724-8AEAB2B44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c8ce1-39a7-455d-b0bb-fabbdab43fc3"/>
    <ds:schemaRef ds:uri="87c8938f-acf8-4ff8-b763-c4d8db423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4E1E91-B625-40D8-B123-F8772C555B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C5904B-5815-4039-BE21-31559EB7AB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7c8938f-acf8-4ff8-b763-c4d8db423661"/>
    <ds:schemaRef ds:uri="0f1c8ce1-39a7-455d-b0bb-fabbdab43fc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78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Freestyle Script</vt:lpstr>
      <vt:lpstr>Times New Roman</vt:lpstr>
      <vt:lpstr>Office Theme</vt:lpstr>
      <vt:lpstr>PowerPoint Presentation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Laura Johns</cp:lastModifiedBy>
  <cp:revision>86</cp:revision>
  <cp:lastPrinted>2019-03-04T16:14:28Z</cp:lastPrinted>
  <dcterms:created xsi:type="dcterms:W3CDTF">2016-09-28T13:14:13Z</dcterms:created>
  <dcterms:modified xsi:type="dcterms:W3CDTF">2021-08-02T14:35:33Z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0x01010019C4A02B6A65F643A223189FB925EF76</vt:lpwstr>
  </property>
</Properties>
</file>